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0"/>
  </p:notesMasterIdLst>
  <p:sldIdLst>
    <p:sldId id="256" r:id="rId2"/>
    <p:sldId id="257" r:id="rId3"/>
    <p:sldId id="258" r:id="rId4"/>
    <p:sldId id="260" r:id="rId5"/>
    <p:sldId id="261" r:id="rId6"/>
    <p:sldId id="274" r:id="rId7"/>
    <p:sldId id="262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68" r:id="rId18"/>
    <p:sldId id="270" r:id="rId1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3" d="100"/>
          <a:sy n="113" d="100"/>
        </p:scale>
        <p:origin x="67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F1B3F8-0BAC-438A-A3D5-2CCEB0B3C906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7E7AF-9238-4E31-A4DD-FA8D2AD43DE4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E7E7AF-9238-4E31-A4DD-FA8D2AD43DE4}" type="slidenum">
              <a:rPr lang="ru-RU" smtClean="0"/>
              <a:pPr/>
              <a:t>3</a:t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E7E7AF-9238-4E31-A4DD-FA8D2AD43DE4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8827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E125C-56E2-4AC5-A133-7BDAFDC48A0E}" type="datetimeFigureOut">
              <a:rPr lang="ru-RU" smtClean="0"/>
              <a:pPr/>
              <a:t>06.11.2019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3B42B-4026-462A-8DAA-4AF07D57E06A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push dir="u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14414" y="764704"/>
            <a:ext cx="6715172" cy="3643338"/>
          </a:xfrm>
          <a:effectLst>
            <a:outerShdw blurRad="50800" dist="38100" dir="2700000" algn="tl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0" h="0"/>
          </a:sp3d>
        </p:spPr>
        <p:txBody>
          <a:bodyPr>
            <a:no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>Проект</a:t>
            </a:r>
            <a:br>
              <a:rPr lang="en-US" sz="4000" b="1" dirty="0">
                <a:solidFill>
                  <a:schemeClr val="bg1"/>
                </a:solidFill>
                <a:latin typeface="Book Antiqua" pitchFamily="18" charset="0"/>
              </a:rPr>
            </a:br>
            <a:r>
              <a:rPr lang="ru-RU" sz="4000" dirty="0">
                <a:solidFill>
                  <a:schemeClr val="bg1"/>
                </a:solidFill>
                <a:latin typeface="Book Antiqua" pitchFamily="18" charset="0"/>
              </a:rPr>
              <a:t>     </a:t>
            </a:r>
            <a:br>
              <a:rPr lang="ru-RU" sz="4000" dirty="0">
                <a:solidFill>
                  <a:schemeClr val="bg1"/>
                </a:solidFill>
                <a:latin typeface="Book Antiqua" pitchFamily="18" charset="0"/>
              </a:rPr>
            </a:br>
            <a:r>
              <a:rPr lang="ru-RU" sz="4000" dirty="0">
                <a:solidFill>
                  <a:schemeClr val="bg1"/>
                </a:solidFill>
                <a:latin typeface="Book Antiqua" pitchFamily="18" charset="0"/>
              </a:rPr>
              <a:t> </a:t>
            </a:r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>Создание социальной сети</a:t>
            </a:r>
            <a:b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</a:br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>«</a:t>
            </a:r>
            <a:r>
              <a:rPr lang="en-US" sz="4000" b="1" dirty="0" err="1">
                <a:solidFill>
                  <a:schemeClr val="bg1"/>
                </a:solidFill>
                <a:latin typeface="Book Antiqua" pitchFamily="18" charset="0"/>
              </a:rPr>
              <a:t>Instagram</a:t>
            </a:r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>»</a:t>
            </a:r>
            <a:b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</a:br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>с помощью </a:t>
            </a:r>
            <a:r>
              <a:rPr lang="en-US" sz="4000" b="1" dirty="0">
                <a:solidFill>
                  <a:schemeClr val="bg1"/>
                </a:solidFill>
                <a:latin typeface="Book Antiqua" pitchFamily="18" charset="0"/>
              </a:rPr>
              <a:t>PyQt5</a:t>
            </a:r>
            <a:br>
              <a:rPr lang="ru-RU" sz="4000" dirty="0"/>
            </a:b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1571604" y="4735974"/>
            <a:ext cx="6000792" cy="135732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Выполнила: Ермакова Елизавета, ученица 1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1</a:t>
            </a: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класса</a:t>
            </a:r>
          </a:p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Преподаватель: Шишкова Н.А</a:t>
            </a:r>
          </a:p>
        </p:txBody>
      </p:sp>
    </p:spTree>
  </p:cSld>
  <p:clrMapOvr>
    <a:masterClrMapping/>
  </p:clrMapOvr>
  <p:transition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Содержимое 4">
            <a:extLst>
              <a:ext uri="{FF2B5EF4-FFF2-40B4-BE49-F238E27FC236}">
                <a16:creationId xmlns:a16="http://schemas.microsoft.com/office/drawing/2014/main" id="{718E0FCF-D791-45AF-9F0F-D67F42E5CE05}"/>
              </a:ext>
            </a:extLst>
          </p:cNvPr>
          <p:cNvSpPr txBox="1">
            <a:spLocks/>
          </p:cNvSpPr>
          <p:nvPr/>
        </p:nvSpPr>
        <p:spPr>
          <a:xfrm>
            <a:off x="178563" y="188640"/>
            <a:ext cx="8786874" cy="136815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Свой дизайн я попыталась сделать максимально похожим на веб-версию чтобы сохранить концепцию единого проекта.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E9B539-096B-4373-B11C-F8E19F5B566A}"/>
              </a:ext>
            </a:extLst>
          </p:cNvPr>
          <p:cNvSpPr txBox="1"/>
          <p:nvPr/>
        </p:nvSpPr>
        <p:spPr>
          <a:xfrm>
            <a:off x="1994381" y="5877271"/>
            <a:ext cx="933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Flask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5DE164-EBF6-49DD-A172-D034430E2FD2}"/>
              </a:ext>
            </a:extLst>
          </p:cNvPr>
          <p:cNvSpPr txBox="1"/>
          <p:nvPr/>
        </p:nvSpPr>
        <p:spPr>
          <a:xfrm>
            <a:off x="6483060" y="5877272"/>
            <a:ext cx="860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PyQt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3FFDB8-8474-4C5E-8BCB-B433D0A0882F}"/>
              </a:ext>
            </a:extLst>
          </p:cNvPr>
          <p:cNvSpPr txBox="1"/>
          <p:nvPr/>
        </p:nvSpPr>
        <p:spPr>
          <a:xfrm>
            <a:off x="3464669" y="1707148"/>
            <a:ext cx="22116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Своя страница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D9E2B9-AE51-43FB-9109-F0FC42FDF8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66621" y="2442444"/>
            <a:ext cx="4198816" cy="3434992"/>
          </a:xfrm>
          <a:prstGeom prst="rect">
            <a:avLst/>
          </a:prstGeom>
        </p:spPr>
      </p:pic>
      <p:pic>
        <p:nvPicPr>
          <p:cNvPr id="10" name="Рисунок 4">
            <a:extLst>
              <a:ext uri="{FF2B5EF4-FFF2-40B4-BE49-F238E27FC236}">
                <a16:creationId xmlns:a16="http://schemas.microsoft.com/office/drawing/2014/main" id="{95FE667D-47EC-4729-9BEF-A19C6A690021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51511" y="2442279"/>
            <a:ext cx="4218993" cy="343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768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Содержимое 4">
            <a:extLst>
              <a:ext uri="{FF2B5EF4-FFF2-40B4-BE49-F238E27FC236}">
                <a16:creationId xmlns:a16="http://schemas.microsoft.com/office/drawing/2014/main" id="{718E0FCF-D791-45AF-9F0F-D67F42E5CE05}"/>
              </a:ext>
            </a:extLst>
          </p:cNvPr>
          <p:cNvSpPr txBox="1">
            <a:spLocks/>
          </p:cNvSpPr>
          <p:nvPr/>
        </p:nvSpPr>
        <p:spPr>
          <a:xfrm>
            <a:off x="178563" y="188640"/>
            <a:ext cx="8786874" cy="136815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Свой дизайн я попыталась сделать максимально похожим на веб-версию чтобы сохранить концепцию единого проекта.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E9B539-096B-4373-B11C-F8E19F5B566A}"/>
              </a:ext>
            </a:extLst>
          </p:cNvPr>
          <p:cNvSpPr txBox="1"/>
          <p:nvPr/>
        </p:nvSpPr>
        <p:spPr>
          <a:xfrm>
            <a:off x="1994381" y="5877271"/>
            <a:ext cx="933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Flask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5DE164-EBF6-49DD-A172-D034430E2FD2}"/>
              </a:ext>
            </a:extLst>
          </p:cNvPr>
          <p:cNvSpPr txBox="1"/>
          <p:nvPr/>
        </p:nvSpPr>
        <p:spPr>
          <a:xfrm>
            <a:off x="6483060" y="5877272"/>
            <a:ext cx="860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PyQt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3FFDB8-8474-4C5E-8BCB-B433D0A0882F}"/>
              </a:ext>
            </a:extLst>
          </p:cNvPr>
          <p:cNvSpPr txBox="1"/>
          <p:nvPr/>
        </p:nvSpPr>
        <p:spPr>
          <a:xfrm>
            <a:off x="2294984" y="1725578"/>
            <a:ext cx="45540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Страница другого пользователя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3D0109-B816-4C0E-A99A-98F7FF70F2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64165" y="2430323"/>
            <a:ext cx="4198816" cy="3446948"/>
          </a:xfrm>
          <a:prstGeom prst="rect">
            <a:avLst/>
          </a:prstGeom>
        </p:spPr>
      </p:pic>
      <p:pic>
        <p:nvPicPr>
          <p:cNvPr id="11" name="Рисунок 5">
            <a:extLst>
              <a:ext uri="{FF2B5EF4-FFF2-40B4-BE49-F238E27FC236}">
                <a16:creationId xmlns:a16="http://schemas.microsoft.com/office/drawing/2014/main" id="{F3E796CE-8F16-4A13-8944-2CF424365AB7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51511" y="2416919"/>
            <a:ext cx="4233735" cy="344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83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Содержимое 4">
            <a:extLst>
              <a:ext uri="{FF2B5EF4-FFF2-40B4-BE49-F238E27FC236}">
                <a16:creationId xmlns:a16="http://schemas.microsoft.com/office/drawing/2014/main" id="{718E0FCF-D791-45AF-9F0F-D67F42E5CE05}"/>
              </a:ext>
            </a:extLst>
          </p:cNvPr>
          <p:cNvSpPr txBox="1">
            <a:spLocks/>
          </p:cNvSpPr>
          <p:nvPr/>
        </p:nvSpPr>
        <p:spPr>
          <a:xfrm>
            <a:off x="178563" y="188640"/>
            <a:ext cx="8786874" cy="136815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Свой дизайн я попыталась сделать максимально похожим на веб-версию чтобы сохранить концепцию единого проекта.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E9B539-096B-4373-B11C-F8E19F5B566A}"/>
              </a:ext>
            </a:extLst>
          </p:cNvPr>
          <p:cNvSpPr txBox="1"/>
          <p:nvPr/>
        </p:nvSpPr>
        <p:spPr>
          <a:xfrm>
            <a:off x="1994381" y="5877271"/>
            <a:ext cx="933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Flask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5DE164-EBF6-49DD-A172-D034430E2FD2}"/>
              </a:ext>
            </a:extLst>
          </p:cNvPr>
          <p:cNvSpPr txBox="1"/>
          <p:nvPr/>
        </p:nvSpPr>
        <p:spPr>
          <a:xfrm>
            <a:off x="6483060" y="5877272"/>
            <a:ext cx="860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PyQt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3FFDB8-8474-4C5E-8BCB-B433D0A0882F}"/>
              </a:ext>
            </a:extLst>
          </p:cNvPr>
          <p:cNvSpPr txBox="1"/>
          <p:nvPr/>
        </p:nvSpPr>
        <p:spPr>
          <a:xfrm>
            <a:off x="2403708" y="1705869"/>
            <a:ext cx="4293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Публикация с комментариями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B97372-3E1D-4851-81F1-7AC370193C4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64165" y="2425840"/>
            <a:ext cx="4198816" cy="3429106"/>
          </a:xfrm>
          <a:prstGeom prst="rect">
            <a:avLst/>
          </a:prstGeom>
        </p:spPr>
      </p:pic>
      <p:pic>
        <p:nvPicPr>
          <p:cNvPr id="10" name="Рисунок 6">
            <a:extLst>
              <a:ext uri="{FF2B5EF4-FFF2-40B4-BE49-F238E27FC236}">
                <a16:creationId xmlns:a16="http://schemas.microsoft.com/office/drawing/2014/main" id="{1E72BC6A-2BF3-4725-AF68-D317B0DEEFCC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51512" y="2394666"/>
            <a:ext cx="4198816" cy="352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880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Содержимое 4">
            <a:extLst>
              <a:ext uri="{FF2B5EF4-FFF2-40B4-BE49-F238E27FC236}">
                <a16:creationId xmlns:a16="http://schemas.microsoft.com/office/drawing/2014/main" id="{718E0FCF-D791-45AF-9F0F-D67F42E5CE05}"/>
              </a:ext>
            </a:extLst>
          </p:cNvPr>
          <p:cNvSpPr txBox="1">
            <a:spLocks/>
          </p:cNvSpPr>
          <p:nvPr/>
        </p:nvSpPr>
        <p:spPr>
          <a:xfrm>
            <a:off x="178563" y="188640"/>
            <a:ext cx="8786874" cy="136815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Свой дизайн я попыталась сделать максимально похожим на веб-версию чтобы сохранить концепцию единого проекта.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E9B539-096B-4373-B11C-F8E19F5B566A}"/>
              </a:ext>
            </a:extLst>
          </p:cNvPr>
          <p:cNvSpPr txBox="1"/>
          <p:nvPr/>
        </p:nvSpPr>
        <p:spPr>
          <a:xfrm>
            <a:off x="1994381" y="5877271"/>
            <a:ext cx="933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Flask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5DE164-EBF6-49DD-A172-D034430E2FD2}"/>
              </a:ext>
            </a:extLst>
          </p:cNvPr>
          <p:cNvSpPr txBox="1"/>
          <p:nvPr/>
        </p:nvSpPr>
        <p:spPr>
          <a:xfrm>
            <a:off x="6483060" y="5877272"/>
            <a:ext cx="860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PyQt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3FFDB8-8474-4C5E-8BCB-B433D0A0882F}"/>
              </a:ext>
            </a:extLst>
          </p:cNvPr>
          <p:cNvSpPr txBox="1"/>
          <p:nvPr/>
        </p:nvSpPr>
        <p:spPr>
          <a:xfrm>
            <a:off x="3307834" y="1691415"/>
            <a:ext cx="2528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Страница входа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088128-96AB-4BBD-A9A6-F173B8E7678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66621" y="2425839"/>
            <a:ext cx="4198816" cy="3301784"/>
          </a:xfrm>
          <a:prstGeom prst="rect">
            <a:avLst/>
          </a:prstGeom>
        </p:spPr>
      </p:pic>
      <p:pic>
        <p:nvPicPr>
          <p:cNvPr id="11" name="Рисунок 7">
            <a:extLst>
              <a:ext uri="{FF2B5EF4-FFF2-40B4-BE49-F238E27FC236}">
                <a16:creationId xmlns:a16="http://schemas.microsoft.com/office/drawing/2014/main" id="{EBC63423-023C-422B-9844-2E4F73A27CF6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65711" y="2434471"/>
            <a:ext cx="4275994" cy="330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950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Содержимое 4">
            <a:extLst>
              <a:ext uri="{FF2B5EF4-FFF2-40B4-BE49-F238E27FC236}">
                <a16:creationId xmlns:a16="http://schemas.microsoft.com/office/drawing/2014/main" id="{718E0FCF-D791-45AF-9F0F-D67F42E5CE05}"/>
              </a:ext>
            </a:extLst>
          </p:cNvPr>
          <p:cNvSpPr txBox="1">
            <a:spLocks/>
          </p:cNvSpPr>
          <p:nvPr/>
        </p:nvSpPr>
        <p:spPr>
          <a:xfrm>
            <a:off x="178563" y="188640"/>
            <a:ext cx="8786874" cy="136815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Свой дизайн я попыталась сделать максимально похожим на веб-версию чтобы сохранить концепцию единого проекта.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E9B539-096B-4373-B11C-F8E19F5B566A}"/>
              </a:ext>
            </a:extLst>
          </p:cNvPr>
          <p:cNvSpPr txBox="1"/>
          <p:nvPr/>
        </p:nvSpPr>
        <p:spPr>
          <a:xfrm>
            <a:off x="1994381" y="5877271"/>
            <a:ext cx="933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Flask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5DE164-EBF6-49DD-A172-D034430E2FD2}"/>
              </a:ext>
            </a:extLst>
          </p:cNvPr>
          <p:cNvSpPr txBox="1"/>
          <p:nvPr/>
        </p:nvSpPr>
        <p:spPr>
          <a:xfrm>
            <a:off x="6483060" y="5877272"/>
            <a:ext cx="860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PyQt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3FFDB8-8474-4C5E-8BCB-B433D0A0882F}"/>
              </a:ext>
            </a:extLst>
          </p:cNvPr>
          <p:cNvSpPr txBox="1"/>
          <p:nvPr/>
        </p:nvSpPr>
        <p:spPr>
          <a:xfrm>
            <a:off x="2895801" y="1673490"/>
            <a:ext cx="3352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Страница регистрации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9CD9E00-F452-473B-AB22-0CBBB98AD59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5712" y="2429618"/>
            <a:ext cx="4275994" cy="33017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EC4CDC-5FC5-44B7-A1DB-737514F6315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766621" y="2429618"/>
            <a:ext cx="4207334" cy="330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234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71546"/>
          </a:xfrm>
          <a:effectLst>
            <a:outerShdw blurRad="50800" dist="38100" dir="2700000" algn="t" rotWithShape="0">
              <a:prstClr val="black"/>
            </a:outerShdw>
          </a:effectLst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>Написание программы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idx="1"/>
          </p:nvPr>
        </p:nvSpPr>
        <p:spPr>
          <a:xfrm>
            <a:off x="464315" y="1556792"/>
            <a:ext cx="8215370" cy="4752528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В основном файле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project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_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pyqt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2.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я создала класс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MainWindow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, который отвечает за главное окно приложения, 2 класса для дилоговых окон(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DelDialog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и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RegDialog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), класс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ImageWidget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, который создаёт объекты картинок(эти объекты используются в таблице на странице пользователя), а также 4 обычные вспомогательные функции, которые мне понадобились в ходе написания программы.</a:t>
            </a:r>
          </a:p>
        </p:txBody>
      </p:sp>
    </p:spTree>
    <p:extLst>
      <p:ext uri="{BB962C8B-B14F-4D97-AF65-F5344CB8AC3E}">
        <p14:creationId xmlns:p14="http://schemas.microsoft.com/office/powerpoint/2010/main" val="1144495477"/>
      </p:ext>
    </p:extLst>
  </p:cSld>
  <p:clrMapOvr>
    <a:masterClrMapping/>
  </p:clrMapOvr>
  <p:transition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71546"/>
          </a:xfrm>
          <a:effectLst>
            <a:outerShdw blurRad="50800" dist="38100" dir="2700000" algn="t" rotWithShape="0">
              <a:prstClr val="black"/>
            </a:outerShdw>
          </a:effectLst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>Написание программы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idx="1"/>
          </p:nvPr>
        </p:nvSpPr>
        <p:spPr>
          <a:xfrm>
            <a:off x="464315" y="1700808"/>
            <a:ext cx="8215370" cy="4320480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Картинки</a:t>
            </a:r>
            <a:r>
              <a:rPr lang="en-US" dirty="0"/>
              <a:t> 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пользователя я храню в папке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static 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в папке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img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. Для каждого пользователя я создаю отдельную папку с его фотографиями, чтобы фотографии с одинаковыми именами не перепутались. В папке пользователя есть папка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thmb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, в которой я храню миниатюры, создаваемые функцией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make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_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thumbnail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2191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034" y="214290"/>
            <a:ext cx="8229600" cy="1143000"/>
          </a:xfrm>
          <a:effectLst>
            <a:outerShdw blurRad="50800" dist="38100" dir="2700000" algn="tl" rotWithShape="0">
              <a:schemeClr val="tx1"/>
            </a:outerShdw>
          </a:effectLst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chemeClr val="bg1"/>
                </a:solidFill>
                <a:latin typeface="Book Antiqua" pitchFamily="18" charset="0"/>
              </a:rPr>
              <a:t>Заключение</a:t>
            </a:r>
            <a:br>
              <a:rPr lang="ru-RU" dirty="0"/>
            </a:b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464315" y="1747072"/>
            <a:ext cx="8215370" cy="3363856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Итог моей работы – готовое приложение. Мне удалось выполнить поставленные задачи и создать социальную сеть «</a:t>
            </a:r>
            <a:r>
              <a:rPr lang="en-US" sz="3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Instagram</a:t>
            </a:r>
            <a:r>
              <a:rPr lang="ru-RU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» </a:t>
            </a:r>
          </a:p>
        </p:txBody>
      </p:sp>
    </p:spTree>
  </p:cSld>
  <p:clrMapOvr>
    <a:masterClrMapping/>
  </p:clrMapOvr>
  <p:transition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034" y="428604"/>
            <a:ext cx="8229600" cy="1143000"/>
          </a:xfrm>
          <a:effectLst>
            <a:outerShdw blurRad="50800" dist="38100" dir="2700000" algn="tl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>Список использованных источников</a:t>
            </a:r>
            <a:b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</a:br>
            <a:endParaRPr lang="ru-RU" sz="40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827584" y="1844824"/>
            <a:ext cx="7643866" cy="4079376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14350" lvl="0" indent="-514350">
              <a:buFont typeface="+mj-lt"/>
              <a:buAutoNum type="arabicPeriod"/>
            </a:pPr>
            <a:r>
              <a:rPr lang="ru-RU" sz="2800" u="sng" dirty="0"/>
              <a:t>https://stackoverflow.com/</a:t>
            </a:r>
            <a:endParaRPr lang="en-US" sz="2800" u="sng" dirty="0"/>
          </a:p>
          <a:p>
            <a:pPr marL="514350" lvl="0" indent="-514350">
              <a:buFont typeface="+mj-lt"/>
              <a:buAutoNum type="arabicPeriod"/>
            </a:pPr>
            <a:r>
              <a:rPr lang="ru-RU" sz="2800" u="sng" dirty="0"/>
              <a:t>https://doc.qt.io/qtforpython</a:t>
            </a:r>
            <a:r>
              <a:rPr lang="en-US" sz="2800" u="sng" dirty="0"/>
              <a:t>/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2800" u="sng" dirty="0"/>
              <a:t>https://evileg.com/ru/knowledge/PyQt5/</a:t>
            </a:r>
            <a:endParaRPr lang="en-US" sz="2800" u="sng" dirty="0"/>
          </a:p>
          <a:p>
            <a:pPr marL="514350" lvl="0" indent="-514350">
              <a:buFont typeface="+mj-lt"/>
              <a:buAutoNum type="arabicPeriod"/>
            </a:pPr>
            <a:r>
              <a:rPr lang="ru-RU" sz="2800" u="sng" dirty="0"/>
              <a:t>https://geekquestion.com/</a:t>
            </a:r>
            <a:endParaRPr lang="en-US" sz="2800" u="sng" dirty="0"/>
          </a:p>
          <a:p>
            <a:pPr marL="514350" lvl="0" indent="-514350">
              <a:buFont typeface="+mj-lt"/>
              <a:buAutoNum type="arabicPeriod"/>
            </a:pPr>
            <a:r>
              <a:rPr lang="ru-RU" sz="2800" u="sng" dirty="0"/>
              <a:t>https://www.riverbankcomputing.com/static/Docs/PyQt5/</a:t>
            </a:r>
          </a:p>
        </p:txBody>
      </p:sp>
    </p:spTree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7224" y="309199"/>
            <a:ext cx="7429552" cy="1143000"/>
          </a:xfrm>
          <a:effectLst>
            <a:outerShdw blurRad="50800" dist="38100" dir="2700000" algn="tl" rotWithShape="0">
              <a:schemeClr val="tx1"/>
            </a:outerShdw>
          </a:effectLst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chemeClr val="bg1"/>
                </a:solidFill>
                <a:latin typeface="Book Antiqua" pitchFamily="18" charset="0"/>
              </a:rPr>
              <a:t>Содержание</a:t>
            </a:r>
            <a:br>
              <a:rPr lang="ru-RU" dirty="0"/>
            </a:br>
            <a:endParaRPr lang="ru-RU" dirty="0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1393009" y="1988840"/>
            <a:ext cx="6357982" cy="3571900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14350" lvl="0" indent="-514350">
              <a:buFont typeface="+mj-lt"/>
              <a:buAutoNum type="arabicPeriod"/>
            </a:pPr>
            <a:r>
              <a:rPr lang="ru-RU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Введение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Задачи и цель проекта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Создание приложения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Заключение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Список использованных источников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1143000"/>
          </a:xfrm>
          <a:effectLst>
            <a:outerShdw blurRad="50800" dist="38100" dir="2700000" algn="tl" rotWithShape="0">
              <a:schemeClr val="tx1"/>
            </a:outerShdw>
          </a:effectLst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chemeClr val="bg1"/>
                </a:solidFill>
                <a:latin typeface="Book Antiqua" pitchFamily="18" charset="0"/>
              </a:rPr>
              <a:t>Введение</a:t>
            </a:r>
            <a:br>
              <a:rPr lang="en-US" b="1" dirty="0"/>
            </a:b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571472" y="1310370"/>
            <a:ext cx="8001056" cy="5214974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«Выбирая тему проекта, я остановилась на идее сделать социальную сеть, так как они очень популярны сейчас, ими пользуется большое количество людей. За основу я взяла свою любимую социальную сеть –  «</a:t>
            </a:r>
            <a:r>
              <a:rPr lang="en-US" sz="3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Instagram</a:t>
            </a:r>
            <a:r>
              <a:rPr lang="ru-RU" sz="3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». С этой социальной сетью знаком практически каждый. Она создана для обмена фотографиями между людьми.»</a:t>
            </a:r>
            <a:endParaRPr lang="en-US" sz="32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  <a:p>
            <a:endParaRPr lang="ru-RU" sz="32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  <a:p>
            <a:pPr algn="r"/>
            <a:r>
              <a:rPr lang="ru-RU" sz="2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(с)Елизавета Ермакова. Проект «Создание социальной сети «Instagram» с помощью Flask»</a:t>
            </a:r>
          </a:p>
        </p:txBody>
      </p:sp>
    </p:spTree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1143000"/>
          </a:xfrm>
          <a:effectLst>
            <a:outerShdw blurRad="50800" dist="38100" dir="2700000" algn="tl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>Задачи и цель проекта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892943" y="1700808"/>
            <a:ext cx="7358114" cy="420458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Цель проекта </a:t>
            </a: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– создать приложение «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Instagram»</a:t>
            </a: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, используя 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Pyqt5.</a:t>
            </a: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  <a:p>
            <a:r>
              <a:rPr lang="ru-RU" sz="24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Задачи проекта: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  <a:p>
            <a:pPr marL="457200" indent="-457200">
              <a:buAutoNum type="arabicPeriod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Обдумать функционал приложения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  <a:p>
            <a:pPr marL="457200" indent="-457200">
              <a:buAutoNum type="arabicPeriod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Разработать дизайн приложения с помощью Qt Designer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  <a:p>
            <a:pPr marL="457200" indent="-457200">
              <a:buAutoNum type="arabicPeriod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Обеспечить функционал приложения, используя PyQt5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  <a:p>
            <a:pPr marL="457200" indent="-457200">
              <a:buAutoNum type="arabicPeriod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Оценить получившийся проект</a:t>
            </a:r>
          </a:p>
          <a:p>
            <a:r>
              <a:rPr lang="ru-RU" sz="2800" dirty="0">
                <a:latin typeface="Bahnschrift Light Condensed" pitchFamily="34" charset="0"/>
              </a:rPr>
              <a:t> </a:t>
            </a:r>
          </a:p>
        </p:txBody>
      </p:sp>
    </p:spTree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1143000"/>
          </a:xfrm>
          <a:effectLst>
            <a:outerShdw blurRad="50800" dist="38100" dir="2700000" algn="tl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>Создание приложения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642910" y="1700808"/>
            <a:ext cx="7858180" cy="4000528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514350"/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Прежде чем приступить к созданию приложения, следует обдумать концепцию. Возможности, предоставляемые моим приложением будут такими же, как в его веб версии, а именно:</a:t>
            </a:r>
          </a:p>
        </p:txBody>
      </p:sp>
    </p:spTree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одержимое 3"/>
          <p:cNvSpPr>
            <a:spLocks noGrp="1"/>
          </p:cNvSpPr>
          <p:nvPr>
            <p:ph idx="1"/>
          </p:nvPr>
        </p:nvSpPr>
        <p:spPr>
          <a:xfrm>
            <a:off x="285720" y="214290"/>
            <a:ext cx="8572560" cy="6429420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Выполнять регистрацию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Выполнять вход в свой </a:t>
            </a:r>
            <a:r>
              <a:rPr lang="ru-RU" sz="2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аккаунт</a:t>
            </a:r>
            <a:endParaRPr lang="ru-RU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Публиковать фотографии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Редактировать и удалять публикации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Менять информацию профиля (главное фото, логин и пароль)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Заходить на страницы других пользователей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Подписываться на других пользователей и отписываться от них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</a:t>
            </a:r>
            <a:r>
              <a:rPr lang="ru-RU" sz="2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Лайкать</a:t>
            </a: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публикации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Комментировать публикации, а также удалять свои комментарии</a:t>
            </a:r>
          </a:p>
        </p:txBody>
      </p:sp>
    </p:spTree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71546"/>
          </a:xfrm>
          <a:effectLst>
            <a:outerShdw blurRad="50800" dist="38100" dir="2700000" algn="t" rotWithShape="0">
              <a:prstClr val="black"/>
            </a:outerShdw>
          </a:effectLst>
        </p:spPr>
        <p:txBody>
          <a:bodyPr>
            <a:norm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Book Antiqua" pitchFamily="18" charset="0"/>
              </a:rPr>
              <a:t>Написание программы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idx="1"/>
          </p:nvPr>
        </p:nvSpPr>
        <p:spPr>
          <a:xfrm>
            <a:off x="464315" y="1340768"/>
            <a:ext cx="8215370" cy="496855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Работая над приложением я использовала базу данных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project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.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db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, а также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Python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файл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db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.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(работа с базой данных и модели для сущностей). В базе 5 таблиц (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comments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,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likes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,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posts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,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subscribers 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и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users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). Для различных окон я создала несколько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ui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файлов с помощью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QtDesigner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, добавив их в папку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design, </a:t>
            </a: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и несколько диалоговых окон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одержимое 4"/>
          <p:cNvSpPr txBox="1">
            <a:spLocks/>
          </p:cNvSpPr>
          <p:nvPr/>
        </p:nvSpPr>
        <p:spPr>
          <a:xfrm>
            <a:off x="178563" y="188640"/>
            <a:ext cx="8786874" cy="136815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Свой дизайн я попыталась сделать максимально похожим на веб-версию чтобы сохранить концепцию единого проекта.</a:t>
            </a:r>
          </a:p>
        </p:txBody>
      </p:sp>
      <p:pic>
        <p:nvPicPr>
          <p:cNvPr id="6" name="Рисунок 2">
            <a:extLst>
              <a:ext uri="{FF2B5EF4-FFF2-40B4-BE49-F238E27FC236}">
                <a16:creationId xmlns:a16="http://schemas.microsoft.com/office/drawing/2014/main" id="{758FB193-8290-4472-8B28-3828DFEC58F6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4963" y="2420888"/>
            <a:ext cx="4472092" cy="33843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F5B1E7-9656-4FB5-9B57-939EA35AA7F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860981" y="2430963"/>
            <a:ext cx="4104456" cy="33642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AFD88C-F2EB-4C22-837D-F7EC7F277AB6}"/>
              </a:ext>
            </a:extLst>
          </p:cNvPr>
          <p:cNvSpPr txBox="1"/>
          <p:nvPr/>
        </p:nvSpPr>
        <p:spPr>
          <a:xfrm>
            <a:off x="1994381" y="5877271"/>
            <a:ext cx="933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Flask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C7075E-5645-4406-BB78-05B3AF504C52}"/>
              </a:ext>
            </a:extLst>
          </p:cNvPr>
          <p:cNvSpPr txBox="1"/>
          <p:nvPr/>
        </p:nvSpPr>
        <p:spPr>
          <a:xfrm>
            <a:off x="6483060" y="5877272"/>
            <a:ext cx="860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PyQt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6EB31E-E032-4AA3-8088-45E91DA6646B}"/>
              </a:ext>
            </a:extLst>
          </p:cNvPr>
          <p:cNvSpPr txBox="1"/>
          <p:nvPr/>
        </p:nvSpPr>
        <p:spPr>
          <a:xfrm>
            <a:off x="3347864" y="1687169"/>
            <a:ext cx="2910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Создание публикации</a:t>
            </a: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Содержимое 4">
            <a:extLst>
              <a:ext uri="{FF2B5EF4-FFF2-40B4-BE49-F238E27FC236}">
                <a16:creationId xmlns:a16="http://schemas.microsoft.com/office/drawing/2014/main" id="{718E0FCF-D791-45AF-9F0F-D67F42E5CE05}"/>
              </a:ext>
            </a:extLst>
          </p:cNvPr>
          <p:cNvSpPr txBox="1">
            <a:spLocks/>
          </p:cNvSpPr>
          <p:nvPr/>
        </p:nvSpPr>
        <p:spPr>
          <a:xfrm>
            <a:off x="178563" y="188640"/>
            <a:ext cx="8786874" cy="136815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ru-RU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Свой дизайн я попыталась сделать максимально похожим на веб-версию чтобы сохранить концепцию единого проекта.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E9B539-096B-4373-B11C-F8E19F5B566A}"/>
              </a:ext>
            </a:extLst>
          </p:cNvPr>
          <p:cNvSpPr txBox="1"/>
          <p:nvPr/>
        </p:nvSpPr>
        <p:spPr>
          <a:xfrm>
            <a:off x="1994381" y="5877271"/>
            <a:ext cx="9332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Flask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5DE164-EBF6-49DD-A172-D034430E2FD2}"/>
              </a:ext>
            </a:extLst>
          </p:cNvPr>
          <p:cNvSpPr txBox="1"/>
          <p:nvPr/>
        </p:nvSpPr>
        <p:spPr>
          <a:xfrm>
            <a:off x="6483060" y="5877272"/>
            <a:ext cx="860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PyQt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3FFDB8-8474-4C5E-8BCB-B433D0A0882F}"/>
              </a:ext>
            </a:extLst>
          </p:cNvPr>
          <p:cNvSpPr txBox="1"/>
          <p:nvPr/>
        </p:nvSpPr>
        <p:spPr>
          <a:xfrm>
            <a:off x="3152418" y="1732267"/>
            <a:ext cx="33306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Редактирование профиля</a:t>
            </a:r>
          </a:p>
        </p:txBody>
      </p:sp>
      <p:pic>
        <p:nvPicPr>
          <p:cNvPr id="23" name="Рисунок 3">
            <a:extLst>
              <a:ext uri="{FF2B5EF4-FFF2-40B4-BE49-F238E27FC236}">
                <a16:creationId xmlns:a16="http://schemas.microsoft.com/office/drawing/2014/main" id="{12509534-ABC3-4F85-95D9-C0ECED6EE6E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5240" y="2421135"/>
            <a:ext cx="4471536" cy="338388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9F822E7-86E6-479A-965C-A86689BA1E3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66958" y="2430962"/>
            <a:ext cx="4098479" cy="336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136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522</TotalTime>
  <Words>637</Words>
  <Application>Microsoft Office PowerPoint</Application>
  <PresentationFormat>On-screen Show (4:3)</PresentationFormat>
  <Paragraphs>76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Bahnschrift Light Condensed</vt:lpstr>
      <vt:lpstr>Book Antiqua</vt:lpstr>
      <vt:lpstr>Calibri</vt:lpstr>
      <vt:lpstr>Тема Office</vt:lpstr>
      <vt:lpstr>Проект        Создание социальной сети «Instagram» с помощью PyQt5 </vt:lpstr>
      <vt:lpstr>Содержание </vt:lpstr>
      <vt:lpstr>Введение </vt:lpstr>
      <vt:lpstr>Задачи и цель проекта</vt:lpstr>
      <vt:lpstr>Создание приложения</vt:lpstr>
      <vt:lpstr>PowerPoint Presentation</vt:lpstr>
      <vt:lpstr>Написание программы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Написание программы</vt:lpstr>
      <vt:lpstr>Написание программы</vt:lpstr>
      <vt:lpstr>Заключение </vt:lpstr>
      <vt:lpstr>Список использованных источников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      Создание приложения   «Таблица Менделеева» с помощью PyQt5</dc:title>
  <dc:creator>rusgenius@hotmail.com</dc:creator>
  <cp:lastModifiedBy>rusgenius@hotmail.com</cp:lastModifiedBy>
  <cp:revision>51</cp:revision>
  <dcterms:created xsi:type="dcterms:W3CDTF">2018-12-12T20:01:31Z</dcterms:created>
  <dcterms:modified xsi:type="dcterms:W3CDTF">2019-11-06T21:35:54Z</dcterms:modified>
</cp:coreProperties>
</file>

<file path=docProps/thumbnail.jpeg>
</file>